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4" r:id="rId9"/>
    <p:sldId id="266" r:id="rId10"/>
    <p:sldId id="26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22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2071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9777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3523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4630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82676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2814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6495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66405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0929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8668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17235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41212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87400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1541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86261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1590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460C-5FD2-47C2-815B-583FD1814C54}" type="datetimeFigureOut">
              <a:rPr lang="en-HK" smtClean="0"/>
              <a:t>23/3/2018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C62B4-77E6-4A79-A8DC-75CD324C5F5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32392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F2D1-02EB-4C6B-B03B-237C61F4A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latin typeface="Gill Sans MT" panose="020B0502020104020203" pitchFamily="34" charset="0"/>
              </a:rPr>
              <a:t>DAB Picasso</a:t>
            </a:r>
            <a:endParaRPr lang="en-HK" dirty="0"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DD370-8598-4677-A5F6-CB5800AE61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CA" dirty="0"/>
              <a:t>The latest </a:t>
            </a:r>
            <a:r>
              <a:rPr lang="en-CA" dirty="0">
                <a:latin typeface="Gill Sans MT" panose="020B0502020104020203" pitchFamily="34" charset="0"/>
              </a:rPr>
              <a:t>masterpiece</a:t>
            </a:r>
            <a:r>
              <a:rPr lang="en-CA" dirty="0"/>
              <a:t> from DAB.IO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3825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24274-AA8B-4F38-A5F7-2657E455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32" y="673034"/>
            <a:ext cx="8162748" cy="1293028"/>
          </a:xfrm>
        </p:spPr>
        <p:txBody>
          <a:bodyPr/>
          <a:lstStyle/>
          <a:p>
            <a:pPr algn="ctr"/>
            <a:r>
              <a:rPr lang="en-CA" dirty="0"/>
              <a:t>Unleash your inner </a:t>
            </a:r>
            <a:r>
              <a:rPr lang="en-CA" dirty="0" err="1"/>
              <a:t>picasso</a:t>
            </a:r>
            <a:endParaRPr lang="en-HK" dirty="0"/>
          </a:p>
        </p:txBody>
      </p:sp>
      <p:pic>
        <p:nvPicPr>
          <p:cNvPr id="7" name="123">
            <a:hlinkClick r:id="" action="ppaction://media"/>
            <a:extLst>
              <a:ext uri="{FF2B5EF4-FFF2-40B4-BE49-F238E27FC236}">
                <a16:creationId xmlns:a16="http://schemas.microsoft.com/office/drawing/2014/main" id="{5E14EE6B-AF33-4B43-B81D-AB8E3BE13A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6588" y="2175263"/>
            <a:ext cx="5837237" cy="4024313"/>
          </a:xfrm>
        </p:spPr>
      </p:pic>
    </p:spTree>
    <p:extLst>
      <p:ext uri="{BB962C8B-B14F-4D97-AF65-F5344CB8AC3E}">
        <p14:creationId xmlns:p14="http://schemas.microsoft.com/office/powerpoint/2010/main" val="123281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05613-C602-496D-B0CC-2C644AB3D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dirty="0"/>
              <a:t>Q&amp;A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4131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7A4A9E-62CF-4272-B0D4-D82E18A3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ctr">
            <a:normAutofit/>
          </a:bodyPr>
          <a:lstStyle/>
          <a:p>
            <a:r>
              <a:rPr lang="en-CA" sz="4400" dirty="0" err="1">
                <a:latin typeface="Gill Sans MT" panose="020B0502020104020203" pitchFamily="34" charset="0"/>
              </a:rPr>
              <a:t>DAB.Io</a:t>
            </a:r>
            <a:r>
              <a:rPr lang="en-CA" sz="4400" dirty="0">
                <a:latin typeface="Gill Sans MT" panose="020B0502020104020203" pitchFamily="34" charset="0"/>
              </a:rPr>
              <a:t> Partners</a:t>
            </a:r>
            <a:endParaRPr lang="en-HK" sz="4400" dirty="0">
              <a:latin typeface="Gill Sans MT" panose="020B05020201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6469DA-043B-4584-BAD0-D61320116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759979"/>
            <a:ext cx="6873240" cy="38229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CA" sz="4400" dirty="0"/>
              <a:t>D</a:t>
            </a:r>
            <a:r>
              <a:rPr lang="en-CA" sz="2800" dirty="0"/>
              <a:t>idier Krux</a:t>
            </a:r>
          </a:p>
          <a:p>
            <a:pPr>
              <a:lnSpc>
                <a:spcPct val="200000"/>
              </a:lnSpc>
            </a:pPr>
            <a:r>
              <a:rPr lang="en-CA" sz="4400" dirty="0"/>
              <a:t>A</a:t>
            </a:r>
            <a:r>
              <a:rPr lang="en-CA" sz="2800" dirty="0"/>
              <a:t>ndrew Law</a:t>
            </a:r>
          </a:p>
          <a:p>
            <a:pPr>
              <a:lnSpc>
                <a:spcPct val="200000"/>
              </a:lnSpc>
            </a:pPr>
            <a:r>
              <a:rPr lang="en-CA" sz="4300" dirty="0"/>
              <a:t>B</a:t>
            </a:r>
            <a:r>
              <a:rPr lang="en-CA" sz="2800" dirty="0"/>
              <a:t>rad Wong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CC169-0B67-48FE-AFFA-0752DD7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39" y="2816251"/>
            <a:ext cx="4114286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641613-53CF-4BC6-A89B-F9D323C5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51075"/>
            <a:ext cx="8610600" cy="1293028"/>
          </a:xfrm>
        </p:spPr>
        <p:txBody>
          <a:bodyPr/>
          <a:lstStyle/>
          <a:p>
            <a:r>
              <a:rPr lang="en-CA" dirty="0">
                <a:latin typeface="Gill Sans MT" panose="020B0502020104020203" pitchFamily="34" charset="0"/>
              </a:rPr>
              <a:t>dab Picasso</a:t>
            </a:r>
            <a:endParaRPr lang="en-HK" dirty="0">
              <a:latin typeface="Gill Sans MT" panose="020B05020201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342690-9937-4568-B9CF-A4BFBD26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314" y="2194560"/>
            <a:ext cx="6868886" cy="4024125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CA" sz="2800" dirty="0"/>
              <a:t>Modern HTML5 paint application</a:t>
            </a:r>
            <a:endParaRPr lang="en-HK" sz="2800" dirty="0"/>
          </a:p>
          <a:p>
            <a:pPr marL="0" indent="0">
              <a:lnSpc>
                <a:spcPct val="200000"/>
              </a:lnSpc>
              <a:buNone/>
            </a:pPr>
            <a:r>
              <a:rPr lang="en-CA" sz="2800" dirty="0"/>
              <a:t>It just works –iPad, mobile, desktop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CA" sz="2800" dirty="0"/>
              <a:t>Interface designed by artists for artists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CA" sz="2800" dirty="0"/>
              <a:t>Effortless. Magical.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F0DD44-4CA7-42CF-AFA0-4243DB97B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22" y="1363211"/>
            <a:ext cx="3496608" cy="4847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96BC6E-3012-4865-AF28-F6C582B91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1" y="1706018"/>
            <a:ext cx="3115205" cy="41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5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E5A6-B6C2-4809-BCE4-FDBD08F0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CA" dirty="0">
                <a:latin typeface="Gill Sans MT" panose="020B0502020104020203" pitchFamily="34" charset="0"/>
              </a:rPr>
              <a:t>Key Features</a:t>
            </a:r>
            <a:endParaRPr lang="en-HK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8394-FE50-4D5C-B485-161D3397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00000"/>
              </a:lnSpc>
            </a:pPr>
            <a:r>
              <a:rPr lang="en-CA" dirty="0"/>
              <a:t>Full mobile support </a:t>
            </a:r>
            <a:br>
              <a:rPr lang="en-CA" dirty="0"/>
            </a:br>
            <a:r>
              <a:rPr lang="en-CA" dirty="0"/>
              <a:t>(implementation of Hammer.js)</a:t>
            </a:r>
          </a:p>
          <a:p>
            <a:pPr>
              <a:lnSpc>
                <a:spcPct val="300000"/>
              </a:lnSpc>
            </a:pPr>
            <a:r>
              <a:rPr lang="en-CA" dirty="0"/>
              <a:t>Image import/export</a:t>
            </a:r>
          </a:p>
          <a:p>
            <a:pPr>
              <a:lnSpc>
                <a:spcPct val="300000"/>
              </a:lnSpc>
            </a:pPr>
            <a:r>
              <a:rPr lang="en-CA" dirty="0"/>
              <a:t>Custom canvas size</a:t>
            </a:r>
          </a:p>
          <a:p>
            <a:pPr>
              <a:lnSpc>
                <a:spcPct val="300000"/>
              </a:lnSpc>
            </a:pPr>
            <a:r>
              <a:rPr lang="en-CA" dirty="0"/>
              <a:t>Keyboard shortcuts</a:t>
            </a:r>
          </a:p>
          <a:p>
            <a:pPr>
              <a:lnSpc>
                <a:spcPct val="100000"/>
              </a:lnSpc>
            </a:pPr>
            <a:r>
              <a:rPr lang="en-CA" dirty="0"/>
              <a:t>Beautiful brushes</a:t>
            </a:r>
            <a:br>
              <a:rPr lang="en-CA" dirty="0"/>
            </a:br>
            <a:endParaRPr lang="en-CA" dirty="0"/>
          </a:p>
          <a:p>
            <a:pPr>
              <a:lnSpc>
                <a:spcPct val="300000"/>
              </a:lnSpc>
            </a:pPr>
            <a:r>
              <a:rPr lang="en-CA" dirty="0"/>
              <a:t>Google Fonts API integration</a:t>
            </a:r>
          </a:p>
          <a:p>
            <a:pPr>
              <a:lnSpc>
                <a:spcPct val="300000"/>
              </a:lnSpc>
            </a:pPr>
            <a:r>
              <a:rPr lang="en-CA" dirty="0"/>
              <a:t>Live text preview</a:t>
            </a:r>
          </a:p>
          <a:p>
            <a:pPr>
              <a:lnSpc>
                <a:spcPct val="300000"/>
              </a:lnSpc>
            </a:pPr>
            <a:r>
              <a:rPr lang="en-CA" dirty="0"/>
              <a:t>Emoji stickers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26227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34C2A6-A51D-4F3E-AB65-7893D062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Examples</a:t>
            </a:r>
            <a:endParaRPr lang="en-HK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F298066-6256-4F9A-9A28-25D6A678722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r="2381"/>
          <a:stretch>
            <a:fillRect/>
          </a:stretch>
        </p:blipFill>
        <p:spPr>
          <a:xfrm>
            <a:off x="685801" y="2054524"/>
            <a:ext cx="2206625" cy="2295946"/>
          </a:xfr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CFE0317-FC84-423C-92A6-71C3F7AED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66" y="2057400"/>
            <a:ext cx="2050934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0F2C12D-9280-4523-9EB1-1A232564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40" y="2054524"/>
            <a:ext cx="4257559" cy="35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4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37346-B066-4166-B423-A3154BC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Picture Time!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860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D5631D-E10B-465B-BBDA-74C6A1E0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management</a:t>
            </a:r>
            <a:endParaRPr lang="en-H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768BE-94D5-4DC9-BC99-A1E3150BA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445870"/>
          </a:xfrm>
        </p:spPr>
        <p:txBody>
          <a:bodyPr/>
          <a:lstStyle/>
          <a:p>
            <a:r>
              <a:rPr lang="en-CA" dirty="0"/>
              <a:t>Didier</a:t>
            </a:r>
            <a:endParaRPr lang="en-H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2E9B51-BFBA-47CF-965C-80674EA3225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Mobile Implementation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Stickers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Filters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Stroke/Fill Properties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600" dirty="0"/>
              <a:t>Shortcuts</a:t>
            </a:r>
            <a:endParaRPr lang="en-HK" sz="2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42AD0-90A4-4DD9-B74E-74F862876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445870"/>
          </a:xfrm>
        </p:spPr>
        <p:txBody>
          <a:bodyPr/>
          <a:lstStyle/>
          <a:p>
            <a:r>
              <a:rPr lang="en-CA" dirty="0"/>
              <a:t>Andrew</a:t>
            </a:r>
            <a:endParaRPr lang="en-HK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B10DF0-7815-4D76-A421-8CDE9DBD20B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Core Functionality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Mobile User Interface</a:t>
            </a:r>
            <a:endParaRPr lang="en-HK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C10039-5503-4D61-A87F-6F13E5F29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454337"/>
          </a:xfrm>
        </p:spPr>
        <p:txBody>
          <a:bodyPr/>
          <a:lstStyle/>
          <a:p>
            <a:r>
              <a:rPr lang="en-CA" dirty="0"/>
              <a:t>Brad</a:t>
            </a:r>
            <a:endParaRPr lang="en-H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CCCC13-FC74-4FF5-AE1B-C4C4C6D125A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User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B</a:t>
            </a:r>
            <a:r>
              <a:rPr lang="en-HK" sz="2800" dirty="0"/>
              <a:t>rushes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B</a:t>
            </a:r>
            <a:r>
              <a:rPr lang="en-HK" sz="2800" dirty="0" err="1"/>
              <a:t>utton</a:t>
            </a:r>
            <a:r>
              <a:rPr lang="en-HK" sz="2800" dirty="0"/>
              <a:t> Functionality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Graphics</a:t>
            </a:r>
            <a:endParaRPr lang="en-HK" sz="2800" dirty="0"/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4899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37346-B066-4166-B423-A3154BC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Demonstration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4235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ka">
            <a:hlinkClick r:id="" action="ppaction://media"/>
            <a:extLst>
              <a:ext uri="{FF2B5EF4-FFF2-40B4-BE49-F238E27FC236}">
                <a16:creationId xmlns:a16="http://schemas.microsoft.com/office/drawing/2014/main" id="{B3490132-50CF-4CEF-B840-69D90D498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732833"/>
            <a:ext cx="4114389" cy="5485851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FE68F996-1B22-427D-9247-587A279E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98" y="3155137"/>
            <a:ext cx="5061857" cy="547726"/>
          </a:xfrm>
        </p:spPr>
        <p:txBody>
          <a:bodyPr/>
          <a:lstStyle/>
          <a:p>
            <a:r>
              <a:rPr lang="en-CA" dirty="0"/>
              <a:t>One more thing!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210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1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1790</TotalTime>
  <Words>94</Words>
  <Application>Microsoft Office PowerPoint</Application>
  <PresentationFormat>Widescreen</PresentationFormat>
  <Paragraphs>43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Gill Sans MT</vt:lpstr>
      <vt:lpstr>Vapor Trail</vt:lpstr>
      <vt:lpstr>DAB Picasso</vt:lpstr>
      <vt:lpstr>DAB.Io Partners</vt:lpstr>
      <vt:lpstr>dab Picasso</vt:lpstr>
      <vt:lpstr>Key Features</vt:lpstr>
      <vt:lpstr>Examples</vt:lpstr>
      <vt:lpstr>Picture Time!</vt:lpstr>
      <vt:lpstr>Project management</vt:lpstr>
      <vt:lpstr>Demonstration</vt:lpstr>
      <vt:lpstr>One more thing!</vt:lpstr>
      <vt:lpstr>Unleash your inner picasso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DAB Picasso</dc:title>
  <dc:creator>Andrew Law</dc:creator>
  <cp:lastModifiedBy>Andrew Law</cp:lastModifiedBy>
  <cp:revision>22</cp:revision>
  <dcterms:created xsi:type="dcterms:W3CDTF">2018-03-21T07:25:53Z</dcterms:created>
  <dcterms:modified xsi:type="dcterms:W3CDTF">2018-03-23T01:49:21Z</dcterms:modified>
</cp:coreProperties>
</file>